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Ben" initials="BB" lastIdx="7" clrIdx="0">
    <p:extLst>
      <p:ext uri="{19B8F6BF-5375-455C-9EA6-DF929625EA0E}">
        <p15:presenceInfo xmlns:p15="http://schemas.microsoft.com/office/powerpoint/2012/main" userId="43387a3f5ec372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9T14:32:05.153" idx="5">
    <p:pos x="10" y="10"/>
    <p:text>สวัสดีครับ วันนี้พวกผมจะมาพูดถึงระบบ Hot Deals alert  ครับผม</p:text>
    <p:extLst mod="1"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9T14:31:17.83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  <p:cm authorId="1" dt="2017-06-29T16:44:04.038" idx="6">
    <p:pos x="10" y="146"/>
    <p:text>ก่อนอื่นจะขอพูดถึงปัญหาในปัจจบันกันก่อนครับ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17-06-29T16:50:58.827" idx="7">
    <p:pos x="10" y="282"/>
    <p:text>ปัจจุบัน เวลาที่เราเดินเข้าไปในห้าง การที่เราจะทราบโปรโมชั่นของร้านได้ เราก็ต้องไปเดินผ่านหน้าร้รน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1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8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1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6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94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6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3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8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8524D-DF74-4F8A-8796-9AEDDE8E203D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6F67AA-3B98-4C1B-BBD5-9F54955956F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06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29AD-BA0F-4AB8-B64F-607F80A59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 Deals Alert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25A7C-4F47-436A-A8F0-E992D48E5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/>
              <a:t>แอปพลิเคชั่นแจ้งเตือนโปรโมชั่นร้านค้าใกล้เคียง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12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1EF9-6117-4788-B8B9-4D0BE37B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</a:t>
            </a:r>
          </a:p>
        </p:txBody>
      </p:sp>
      <p:pic>
        <p:nvPicPr>
          <p:cNvPr id="6146" name="Picture 2" descr="https://i.stack.imgur.com/8kOXQ.jpg">
            <a:extLst>
              <a:ext uri="{FF2B5EF4-FFF2-40B4-BE49-F238E27FC236}">
                <a16:creationId xmlns:a16="http://schemas.microsoft.com/office/drawing/2014/main" id="{5C7FCF65-F41C-4B3F-AA01-FA58CBC7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40" y="2369299"/>
            <a:ext cx="5720080" cy="3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22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627E-E899-4B49-A0C3-85D014F2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5F5D99-4312-4C80-8FAC-69603E952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2842" y="1846263"/>
            <a:ext cx="244664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6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EC83-856E-4A36-AE3B-1F1C5DA4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393" y="2543667"/>
            <a:ext cx="10058400" cy="1450757"/>
          </a:xfrm>
        </p:spPr>
        <p:txBody>
          <a:bodyPr/>
          <a:lstStyle/>
          <a:p>
            <a:r>
              <a:rPr lang="en-US" dirty="0"/>
              <a:t>Main Functions – Owners (Website)</a:t>
            </a:r>
          </a:p>
        </p:txBody>
      </p:sp>
    </p:spTree>
    <p:extLst>
      <p:ext uri="{BB962C8B-B14F-4D97-AF65-F5344CB8AC3E}">
        <p14:creationId xmlns:p14="http://schemas.microsoft.com/office/powerpoint/2010/main" val="377722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4B0D854-AE92-4E3E-B87B-08FE7754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486" y="639097"/>
            <a:ext cx="3718585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Promotion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9E3074F-BB32-45BB-A303-ED394CDE1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31" y="639097"/>
            <a:ext cx="7440450" cy="5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9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F698-9F17-4304-BCA8-FD97EE09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Stores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9D3DC-7F15-4A2C-A621-DCD53B94E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530" y="2008309"/>
            <a:ext cx="550422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7A34-FF6E-424D-99ED-A871BB15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A486-C49E-4BB9-8D37-61C6D524B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0.wp.com/www.iurban.in.th/wp-content/uploads/2015/04/DSC00062.jpg?resize=620%2C413&amp;ssl=1">
            <a:extLst>
              <a:ext uri="{FF2B5EF4-FFF2-40B4-BE49-F238E27FC236}">
                <a16:creationId xmlns:a16="http://schemas.microsoft.com/office/drawing/2014/main" id="{E021A248-337B-4606-9E05-C057E3A2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1" y="1194359"/>
            <a:ext cx="5440063" cy="362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leothailand.com/wp-content/uploads/2015/12/batch_1n32.jpg">
            <a:extLst>
              <a:ext uri="{FF2B5EF4-FFF2-40B4-BE49-F238E27FC236}">
                <a16:creationId xmlns:a16="http://schemas.microsoft.com/office/drawing/2014/main" id="{CA552D96-E18C-4EAE-A301-7D457EB6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857" y="1194359"/>
            <a:ext cx="5443453" cy="362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0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D79AC4-2AC0-4B2B-9EE0-88D6F9392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66" y="150708"/>
            <a:ext cx="3673350" cy="65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7F46F3-9532-4512-B189-C12A1543B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50708"/>
            <a:ext cx="3672840" cy="652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4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AEFE56F-7C39-44D6-A11E-806E6A4C9861}"/>
              </a:ext>
            </a:extLst>
          </p:cNvPr>
          <p:cNvSpPr/>
          <p:nvPr/>
        </p:nvSpPr>
        <p:spPr>
          <a:xfrm>
            <a:off x="396240" y="1853690"/>
            <a:ext cx="2946400" cy="1800049"/>
          </a:xfrm>
          <a:prstGeom prst="wedgeEllipseCallout">
            <a:avLst>
              <a:gd name="adj1" fmla="val -18499"/>
              <a:gd name="adj2" fmla="val 884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7383D9-00DC-4233-9BCA-A0C340394D3B}"/>
              </a:ext>
            </a:extLst>
          </p:cNvPr>
          <p:cNvSpPr txBox="1">
            <a:spLocks/>
          </p:cNvSpPr>
          <p:nvPr/>
        </p:nvSpPr>
        <p:spPr>
          <a:xfrm>
            <a:off x="443482" y="2342270"/>
            <a:ext cx="2851914" cy="1049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ร้อยละ 22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ของผู้บริโภคมีการตอบสนองโปรโมชั่น หากมีการระบุตำแหน่ง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2" name="Picture 4" descr="https://static1.squarespace.com/static/57a12a743e00bec21a8987fe/t/57e43e7be3df28289dea2e2d/1474575995348/research-logo-gray.png">
            <a:extLst>
              <a:ext uri="{FF2B5EF4-FFF2-40B4-BE49-F238E27FC236}">
                <a16:creationId xmlns:a16="http://schemas.microsoft.com/office/drawing/2014/main" id="{E447B768-4AF7-4A5B-837F-1EF3C11E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4919345"/>
            <a:ext cx="2851914" cy="6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bs.twimg.com/profile_images/459407215741255680/JyrhZbzC.png">
            <a:extLst>
              <a:ext uri="{FF2B5EF4-FFF2-40B4-BE49-F238E27FC236}">
                <a16:creationId xmlns:a16="http://schemas.microsoft.com/office/drawing/2014/main" id="{5F11D9AF-A95C-4DBF-ABF4-143670BE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80" y="4849705"/>
            <a:ext cx="1124958" cy="112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C0C7775-5A31-42FA-852F-11EBFFA7A9D2}"/>
              </a:ext>
            </a:extLst>
          </p:cNvPr>
          <p:cNvSpPr/>
          <p:nvPr/>
        </p:nvSpPr>
        <p:spPr>
          <a:xfrm>
            <a:off x="3492500" y="1887269"/>
            <a:ext cx="3088640" cy="1979293"/>
          </a:xfrm>
          <a:prstGeom prst="wedgeEllipseCallout">
            <a:avLst>
              <a:gd name="adj1" fmla="val -5908"/>
              <a:gd name="adj2" fmla="val 889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3A1091-284B-4232-BBC7-3E3677E5C376}"/>
              </a:ext>
            </a:extLst>
          </p:cNvPr>
          <p:cNvSpPr txBox="1">
            <a:spLocks/>
          </p:cNvSpPr>
          <p:nvPr/>
        </p:nvSpPr>
        <p:spPr>
          <a:xfrm>
            <a:off x="3525520" y="2342270"/>
            <a:ext cx="3022600" cy="1069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ร้อยละ 72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ของผู้บริโภค       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มีการตอบสนองต่อข่าวสารการตลาดที่ได้รับจากร้านค้า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FBE13-C534-412E-A663-A1C9D8604565}"/>
              </a:ext>
            </a:extLst>
          </p:cNvPr>
          <p:cNvSpPr txBox="1"/>
          <p:nvPr/>
        </p:nvSpPr>
        <p:spPr>
          <a:xfrm>
            <a:off x="877822" y="472216"/>
            <a:ext cx="198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ผลการสำรวจ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6" name="Picture 8" descr="https://www.valleytalks.com/wp-content/uploads/2016/11/tech-crunch-tips.jpg">
            <a:extLst>
              <a:ext uri="{FF2B5EF4-FFF2-40B4-BE49-F238E27FC236}">
                <a16:creationId xmlns:a16="http://schemas.microsoft.com/office/drawing/2014/main" id="{B95F49DB-A69E-43DE-92F9-8291060D3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4" t="18786" r="27910" b="20217"/>
          <a:stretch/>
        </p:blipFill>
        <p:spPr bwMode="auto">
          <a:xfrm>
            <a:off x="9001759" y="4849705"/>
            <a:ext cx="1737361" cy="126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76D7C547-3B4B-410E-945C-90EA1A490485}"/>
              </a:ext>
            </a:extLst>
          </p:cNvPr>
          <p:cNvSpPr/>
          <p:nvPr/>
        </p:nvSpPr>
        <p:spPr>
          <a:xfrm>
            <a:off x="7332980" y="1805989"/>
            <a:ext cx="3088640" cy="1979293"/>
          </a:xfrm>
          <a:prstGeom prst="wedgeEllipseCallout">
            <a:avLst>
              <a:gd name="adj1" fmla="val 25342"/>
              <a:gd name="adj2" fmla="val 8483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2515B93-A78C-469C-B7DA-A576F969D4CC}"/>
              </a:ext>
            </a:extLst>
          </p:cNvPr>
          <p:cNvSpPr txBox="1">
            <a:spLocks/>
          </p:cNvSpPr>
          <p:nvPr/>
        </p:nvSpPr>
        <p:spPr>
          <a:xfrm>
            <a:off x="7366000" y="2260990"/>
            <a:ext cx="3022600" cy="1069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ปี 2015 มีจำนวนผู้ใช้สมาร์ทโฟน 2.6 พันล้าน คาดว่าในปี 2020 จะมีเพิ่มขึ้นเป็น 6.1 พันล้านคน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640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0161-5178-47EF-88BF-58A9242F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สถาปัตยกรรมระบบ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48783-F7F8-43F9-B1F2-C4F34D44A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882" y="1906905"/>
            <a:ext cx="7079362" cy="4022725"/>
          </a:xfrm>
        </p:spPr>
      </p:pic>
    </p:spTree>
    <p:extLst>
      <p:ext uri="{BB962C8B-B14F-4D97-AF65-F5344CB8AC3E}">
        <p14:creationId xmlns:p14="http://schemas.microsoft.com/office/powerpoint/2010/main" val="294276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12AE1-1E4D-4F4F-8A12-FFD5CAE9F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99" y="2699174"/>
            <a:ext cx="8878425" cy="1029546"/>
          </a:xfrm>
        </p:spPr>
        <p:txBody>
          <a:bodyPr>
            <a:normAutofit fontScale="47500" lnSpcReduction="20000"/>
          </a:bodyPr>
          <a:lstStyle/>
          <a:p>
            <a:r>
              <a:rPr lang="en-US" sz="8800" dirty="0"/>
              <a:t>Main Functions – Users (Application)</a:t>
            </a:r>
          </a:p>
        </p:txBody>
      </p:sp>
    </p:spTree>
    <p:extLst>
      <p:ext uri="{BB962C8B-B14F-4D97-AF65-F5344CB8AC3E}">
        <p14:creationId xmlns:p14="http://schemas.microsoft.com/office/powerpoint/2010/main" val="156712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82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10" descr="http://www.asiatravelroutes.com/images/bangkok/shopping-malls/union-mall-1.jpg">
            <a:extLst>
              <a:ext uri="{FF2B5EF4-FFF2-40B4-BE49-F238E27FC236}">
                <a16:creationId xmlns:a16="http://schemas.microsoft.com/office/drawing/2014/main" id="{33DB736A-7B97-43AB-A4A1-2361FF05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42" y="1447108"/>
            <a:ext cx="5390494" cy="413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-media-cache-ak0.pinimg.com/736x/f9/fb/10/f9fb10138792372185005c1cd1c08f8c.jpg">
            <a:extLst>
              <a:ext uri="{FF2B5EF4-FFF2-40B4-BE49-F238E27FC236}">
                <a16:creationId xmlns:a16="http://schemas.microsoft.com/office/drawing/2014/main" id="{E22E40F7-BF0B-4C9A-AA09-A8237128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99553" y="2723976"/>
            <a:ext cx="1524730" cy="323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2.iconfinder.com/data/icons/flat-icons-web/40/Chat_Alert-512.png">
            <a:extLst>
              <a:ext uri="{FF2B5EF4-FFF2-40B4-BE49-F238E27FC236}">
                <a16:creationId xmlns:a16="http://schemas.microsoft.com/office/drawing/2014/main" id="{E5875B6A-A98C-45C6-9306-44002572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839" y="1872149"/>
            <a:ext cx="1071880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30j91a470pw67z1vo3jhe1q1.wpengine.netdna-cdn.com/wp-content/uploads/2015/06/WhodiniNotification.jpg">
            <a:extLst>
              <a:ext uri="{FF2B5EF4-FFF2-40B4-BE49-F238E27FC236}">
                <a16:creationId xmlns:a16="http://schemas.microsoft.com/office/drawing/2014/main" id="{15B48583-9B97-4324-9591-2D27CA0C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56" y="406400"/>
            <a:ext cx="2824907" cy="51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844C2-C763-49EA-8489-26232F807C3E}"/>
              </a:ext>
            </a:extLst>
          </p:cNvPr>
          <p:cNvSpPr txBox="1"/>
          <p:nvPr/>
        </p:nvSpPr>
        <p:spPr>
          <a:xfrm>
            <a:off x="4419831" y="133032"/>
            <a:ext cx="5008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Nearly Notification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D454D3-891A-4D04-A469-515D9E71EF56}"/>
              </a:ext>
            </a:extLst>
          </p:cNvPr>
          <p:cNvCxnSpPr>
            <a:cxnSpLocks/>
          </p:cNvCxnSpPr>
          <p:nvPr/>
        </p:nvCxnSpPr>
        <p:spPr>
          <a:xfrm>
            <a:off x="3352800" y="284370"/>
            <a:ext cx="0" cy="578331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0135D3-092B-447A-A597-92316511162C}"/>
              </a:ext>
            </a:extLst>
          </p:cNvPr>
          <p:cNvSpPr txBox="1"/>
          <p:nvPr/>
        </p:nvSpPr>
        <p:spPr>
          <a:xfrm>
            <a:off x="930708" y="5490673"/>
            <a:ext cx="134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Smartphone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450AD4-2778-4044-987C-A144A6B9DF42}"/>
              </a:ext>
            </a:extLst>
          </p:cNvPr>
          <p:cNvSpPr txBox="1"/>
          <p:nvPr/>
        </p:nvSpPr>
        <p:spPr>
          <a:xfrm>
            <a:off x="5965508" y="5657727"/>
            <a:ext cx="13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DC9DEA-A46D-445A-BF39-101189C1A37E}"/>
              </a:ext>
            </a:extLst>
          </p:cNvPr>
          <p:cNvSpPr txBox="1"/>
          <p:nvPr/>
        </p:nvSpPr>
        <p:spPr>
          <a:xfrm>
            <a:off x="10712272" y="5629172"/>
            <a:ext cx="13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19275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93FD-E882-463A-81F8-1AAA991C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s://farm9.staticflickr.com/8153/7388177842_b3e14906b3_o.png">
            <a:extLst>
              <a:ext uri="{FF2B5EF4-FFF2-40B4-BE49-F238E27FC236}">
                <a16:creationId xmlns:a16="http://schemas.microsoft.com/office/drawing/2014/main" id="{6C7EC81A-99DF-4CCD-9F45-B9698E6AF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8"/>
          <a:stretch/>
        </p:blipFill>
        <p:spPr bwMode="auto">
          <a:xfrm>
            <a:off x="1798320" y="1916820"/>
            <a:ext cx="5994400" cy="416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14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99B4-1A57-45CD-A43C-975F47C5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</a:t>
            </a:r>
          </a:p>
        </p:txBody>
      </p:sp>
      <p:pic>
        <p:nvPicPr>
          <p:cNvPr id="5122" name="Picture 2" descr="https://unitid.nl/androidpatterns/wp-content/uploads/Favorite1.png">
            <a:extLst>
              <a:ext uri="{FF2B5EF4-FFF2-40B4-BE49-F238E27FC236}">
                <a16:creationId xmlns:a16="http://schemas.microsoft.com/office/drawing/2014/main" id="{D5904EC7-9829-4ACE-B416-10B35758B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6102" r="66889" b="7740"/>
          <a:stretch/>
        </p:blipFill>
        <p:spPr bwMode="auto">
          <a:xfrm>
            <a:off x="2311818" y="1973580"/>
            <a:ext cx="1882038" cy="35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maxcdn.icons8.com/Share/icon/color/Mobile/push_notifications1600.png">
            <a:extLst>
              <a:ext uri="{FF2B5EF4-FFF2-40B4-BE49-F238E27FC236}">
                <a16:creationId xmlns:a16="http://schemas.microsoft.com/office/drawing/2014/main" id="{83369808-A869-47E4-ACE3-24018297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342" y="1869408"/>
            <a:ext cx="38354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312908-9E67-4899-9EF6-3C7E995485F8}"/>
              </a:ext>
            </a:extLst>
          </p:cNvPr>
          <p:cNvCxnSpPr>
            <a:cxnSpLocks/>
          </p:cNvCxnSpPr>
          <p:nvPr/>
        </p:nvCxnSpPr>
        <p:spPr>
          <a:xfrm>
            <a:off x="5171440" y="3464560"/>
            <a:ext cx="133096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114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140</TotalTime>
  <Words>94</Words>
  <Application>Microsoft Office PowerPoint</Application>
  <PresentationFormat>Widescreen</PresentationFormat>
  <Paragraphs>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Angsana New</vt:lpstr>
      <vt:lpstr>Calibri</vt:lpstr>
      <vt:lpstr>Calibri Light</vt:lpstr>
      <vt:lpstr>Cordia New</vt:lpstr>
      <vt:lpstr>TH Sarabun New</vt:lpstr>
      <vt:lpstr>Retrospect</vt:lpstr>
      <vt:lpstr>Hot Deals Alert</vt:lpstr>
      <vt:lpstr>PowerPoint Presentation</vt:lpstr>
      <vt:lpstr>PowerPoint Presentation</vt:lpstr>
      <vt:lpstr>PowerPoint Presentation</vt:lpstr>
      <vt:lpstr>สถาปัตยกรรมระบบ</vt:lpstr>
      <vt:lpstr>PowerPoint Presentation</vt:lpstr>
      <vt:lpstr>PowerPoint Presentation</vt:lpstr>
      <vt:lpstr>PowerPoint Presentation</vt:lpstr>
      <vt:lpstr>Favorite</vt:lpstr>
      <vt:lpstr>Direction</vt:lpstr>
      <vt:lpstr>Information</vt:lpstr>
      <vt:lpstr>Main Functions – Owners (Website)</vt:lpstr>
      <vt:lpstr>Add Promotion</vt:lpstr>
      <vt:lpstr>Add Stores</vt:lpstr>
      <vt:lpstr>Compare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Deals Alert</dc:title>
  <dc:creator>Ben Ben</dc:creator>
  <cp:lastModifiedBy>Ben Ben</cp:lastModifiedBy>
  <cp:revision>14</cp:revision>
  <dcterms:created xsi:type="dcterms:W3CDTF">2017-06-29T07:30:48Z</dcterms:created>
  <dcterms:modified xsi:type="dcterms:W3CDTF">2017-06-29T09:54:55Z</dcterms:modified>
</cp:coreProperties>
</file>